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682" r:id="rId51"/>
    <p:sldId id="320" r:id="rId52"/>
    <p:sldId id="336" r:id="rId53"/>
    <p:sldId id="683" r:id="rId54"/>
    <p:sldId id="691" r:id="rId55"/>
    <p:sldId id="309" r:id="rId56"/>
    <p:sldId id="680" r:id="rId57"/>
    <p:sldId id="323" r:id="rId58"/>
    <p:sldId id="329" r:id="rId59"/>
    <p:sldId id="690" r:id="rId60"/>
    <p:sldId id="685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01/21/2024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21.01.2024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21.01.2024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21.01.2024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arxiv.org/abs/1411.1784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9.png"/><Relationship Id="rId2" Type="http://schemas.openxmlformats.org/officeDocument/2006/relationships/image" Target="../media/image85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6.png"/><Relationship Id="rId9" Type="http://schemas.openxmlformats.org/officeDocument/2006/relationships/image" Target="../media/image87.png"/><Relationship Id="rId14" Type="http://schemas.openxmlformats.org/officeDocument/2006/relationships/image" Target="../media/image9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57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00800" y="111960"/>
            <a:ext cx="56099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096000" y="910168"/>
            <a:ext cx="59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14370</TotalTime>
  <Words>4183</Words>
  <Application>Microsoft Office PowerPoint</Application>
  <PresentationFormat>Widescreen</PresentationFormat>
  <Paragraphs>665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Transformer for Vision</vt:lpstr>
      <vt:lpstr>Combination of Vision and Text: Multi-Modality</vt:lpstr>
      <vt:lpstr>PowerPoint Presentation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308</cp:revision>
  <dcterms:created xsi:type="dcterms:W3CDTF">2022-07-11T13:02:20Z</dcterms:created>
  <dcterms:modified xsi:type="dcterms:W3CDTF">2024-01-21T13:17:52Z</dcterms:modified>
</cp:coreProperties>
</file>